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Nanum Gothic" panose="020B0600000101010101" pitchFamily="34" charset="-127"/>
      <p:regular r:id="rId10"/>
      <p:bold r:id="rId11"/>
    </p:embeddedFont>
    <p:embeddedFont>
      <p:font typeface="Malgun Gothic" panose="020B0503020000020004" pitchFamily="50" charset="-127"/>
      <p:regular r:id="rId12"/>
      <p:bold r:id="rId13"/>
    </p:embeddedFont>
    <p:embeddedFont>
      <p:font typeface="NanumGothicExtraBold" panose="020D0904000000000000" pitchFamily="50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66440-A821-4E6D-8094-602ED859ED9C}" v="21" dt="2023-12-07T10:56:12.737"/>
  </p1510:revLst>
</p1510:revInfo>
</file>

<file path=ppt/tableStyles.xml><?xml version="1.0" encoding="utf-8"?>
<a:tblStyleLst xmlns:a="http://schemas.openxmlformats.org/drawingml/2006/main" def="{732E714F-2B87-4E90-971C-4CA135EB4477}">
  <a:tblStyle styleId="{732E714F-2B87-4E90-971C-4CA135EB44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4" autoAdjust="0"/>
  </p:normalViewPr>
  <p:slideViewPr>
    <p:cSldViewPr snapToGrid="0">
      <p:cViewPr varScale="1">
        <p:scale>
          <a:sx n="115" d="100"/>
          <a:sy n="115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Lim" userId="645415c8849759bd" providerId="LiveId" clId="{DCA66440-A821-4E6D-8094-602ED859ED9C}"/>
    <pc:docChg chg="undo custSel modSld">
      <pc:chgData name="Luke Lim" userId="645415c8849759bd" providerId="LiveId" clId="{DCA66440-A821-4E6D-8094-602ED859ED9C}" dt="2023-12-07T10:56:30.390" v="614" actId="1037"/>
      <pc:docMkLst>
        <pc:docMk/>
      </pc:docMkLst>
      <pc:sldChg chg="addSp modSp mod">
        <pc:chgData name="Luke Lim" userId="645415c8849759bd" providerId="LiveId" clId="{DCA66440-A821-4E6D-8094-602ED859ED9C}" dt="2023-12-07T10:51:12.784" v="562" actId="1076"/>
        <pc:sldMkLst>
          <pc:docMk/>
          <pc:sldMk cId="0" sldId="256"/>
        </pc:sldMkLst>
        <pc:spChg chg="add mod">
          <ac:chgData name="Luke Lim" userId="645415c8849759bd" providerId="LiveId" clId="{DCA66440-A821-4E6D-8094-602ED859ED9C}" dt="2023-12-07T10:51:12.784" v="562" actId="1076"/>
          <ac:spMkLst>
            <pc:docMk/>
            <pc:sldMk cId="0" sldId="256"/>
            <ac:spMk id="2" creationId="{060DC90B-5572-C293-0163-B295D599CBB6}"/>
          </ac:spMkLst>
        </pc:spChg>
      </pc:sldChg>
      <pc:sldChg chg="modSp mod">
        <pc:chgData name="Luke Lim" userId="645415c8849759bd" providerId="LiveId" clId="{DCA66440-A821-4E6D-8094-602ED859ED9C}" dt="2023-12-07T10:42:07.596" v="252" actId="208"/>
        <pc:sldMkLst>
          <pc:docMk/>
          <pc:sldMk cId="0" sldId="257"/>
        </pc:sldMkLst>
        <pc:spChg chg="mod">
          <ac:chgData name="Luke Lim" userId="645415c8849759bd" providerId="LiveId" clId="{DCA66440-A821-4E6D-8094-602ED859ED9C}" dt="2023-12-07T10:36:48.375" v="19" actId="20577"/>
          <ac:spMkLst>
            <pc:docMk/>
            <pc:sldMk cId="0" sldId="257"/>
            <ac:spMk id="87" creationId="{00000000-0000-0000-0000-000000000000}"/>
          </ac:spMkLst>
        </pc:spChg>
        <pc:spChg chg="mod">
          <ac:chgData name="Luke Lim" userId="645415c8849759bd" providerId="LiveId" clId="{DCA66440-A821-4E6D-8094-602ED859ED9C}" dt="2023-12-07T10:42:07.596" v="252" actId="208"/>
          <ac:spMkLst>
            <pc:docMk/>
            <pc:sldMk cId="0" sldId="257"/>
            <ac:spMk id="89" creationId="{00000000-0000-0000-0000-000000000000}"/>
          </ac:spMkLst>
        </pc:spChg>
        <pc:graphicFrameChg chg="modGraphic">
          <ac:chgData name="Luke Lim" userId="645415c8849759bd" providerId="LiveId" clId="{DCA66440-A821-4E6D-8094-602ED859ED9C}" dt="2023-12-07T10:41:35.048" v="251" actId="403"/>
          <ac:graphicFrameMkLst>
            <pc:docMk/>
            <pc:sldMk cId="0" sldId="257"/>
            <ac:graphicFrameMk id="88" creationId="{00000000-0000-0000-0000-000000000000}"/>
          </ac:graphicFrameMkLst>
        </pc:graphicFrameChg>
      </pc:sldChg>
      <pc:sldChg chg="addSp modSp mod modNotesTx">
        <pc:chgData name="Luke Lim" userId="645415c8849759bd" providerId="LiveId" clId="{DCA66440-A821-4E6D-8094-602ED859ED9C}" dt="2023-12-07T10:42:52.898" v="444" actId="20577"/>
        <pc:sldMkLst>
          <pc:docMk/>
          <pc:sldMk cId="0" sldId="258"/>
        </pc:sldMkLst>
        <pc:spChg chg="mod">
          <ac:chgData name="Luke Lim" userId="645415c8849759bd" providerId="LiveId" clId="{DCA66440-A821-4E6D-8094-602ED859ED9C}" dt="2023-12-07T10:42:13.184" v="253" actId="208"/>
          <ac:spMkLst>
            <pc:docMk/>
            <pc:sldMk cId="0" sldId="258"/>
            <ac:spMk id="99" creationId="{00000000-0000-0000-0000-000000000000}"/>
          </ac:spMkLst>
        </pc:spChg>
        <pc:picChg chg="add mod ord">
          <ac:chgData name="Luke Lim" userId="645415c8849759bd" providerId="LiveId" clId="{DCA66440-A821-4E6D-8094-602ED859ED9C}" dt="2023-12-07T10:36:30.511" v="10" actId="1076"/>
          <ac:picMkLst>
            <pc:docMk/>
            <pc:sldMk cId="0" sldId="258"/>
            <ac:picMk id="3" creationId="{018FD027-7810-E773-70A4-213CA73076BE}"/>
          </ac:picMkLst>
        </pc:picChg>
      </pc:sldChg>
      <pc:sldChg chg="modSp mod">
        <pc:chgData name="Luke Lim" userId="645415c8849759bd" providerId="LiveId" clId="{DCA66440-A821-4E6D-8094-602ED859ED9C}" dt="2023-12-07T10:41:09.369" v="249" actId="20577"/>
        <pc:sldMkLst>
          <pc:docMk/>
          <pc:sldMk cId="0" sldId="259"/>
        </pc:sldMkLst>
        <pc:spChg chg="mod">
          <ac:chgData name="Luke Lim" userId="645415c8849759bd" providerId="LiveId" clId="{DCA66440-A821-4E6D-8094-602ED859ED9C}" dt="2023-12-07T10:41:09.369" v="249" actId="20577"/>
          <ac:spMkLst>
            <pc:docMk/>
            <pc:sldMk cId="0" sldId="259"/>
            <ac:spMk id="105" creationId="{00000000-0000-0000-0000-000000000000}"/>
          </ac:spMkLst>
        </pc:spChg>
      </pc:sldChg>
      <pc:sldChg chg="addSp delSp modSp mod modNotesTx">
        <pc:chgData name="Luke Lim" userId="645415c8849759bd" providerId="LiveId" clId="{DCA66440-A821-4E6D-8094-602ED859ED9C}" dt="2023-12-07T10:39:22.481" v="116" actId="1076"/>
        <pc:sldMkLst>
          <pc:docMk/>
          <pc:sldMk cId="0" sldId="260"/>
        </pc:sldMkLst>
        <pc:spChg chg="add mod">
          <ac:chgData name="Luke Lim" userId="645415c8849759bd" providerId="LiveId" clId="{DCA66440-A821-4E6D-8094-602ED859ED9C}" dt="2023-12-07T10:39:17.207" v="114" actId="164"/>
          <ac:spMkLst>
            <pc:docMk/>
            <pc:sldMk cId="0" sldId="260"/>
            <ac:spMk id="2" creationId="{FB31839D-961B-2346-1BE3-5AAD74CC27A1}"/>
          </ac:spMkLst>
        </pc:spChg>
        <pc:spChg chg="add mod">
          <ac:chgData name="Luke Lim" userId="645415c8849759bd" providerId="LiveId" clId="{DCA66440-A821-4E6D-8094-602ED859ED9C}" dt="2023-12-07T10:39:17.207" v="114" actId="164"/>
          <ac:spMkLst>
            <pc:docMk/>
            <pc:sldMk cId="0" sldId="260"/>
            <ac:spMk id="3" creationId="{C9E7082A-D0E2-DF91-59CB-28DA260ED7C0}"/>
          </ac:spMkLst>
        </pc:spChg>
        <pc:spChg chg="add mod">
          <ac:chgData name="Luke Lim" userId="645415c8849759bd" providerId="LiveId" clId="{DCA66440-A821-4E6D-8094-602ED859ED9C}" dt="2023-12-07T10:39:17.207" v="114" actId="164"/>
          <ac:spMkLst>
            <pc:docMk/>
            <pc:sldMk cId="0" sldId="260"/>
            <ac:spMk id="4" creationId="{20D8B713-B1D7-A068-5830-57438A84BE6B}"/>
          </ac:spMkLst>
        </pc:spChg>
        <pc:spChg chg="del mod">
          <ac:chgData name="Luke Lim" userId="645415c8849759bd" providerId="LiveId" clId="{DCA66440-A821-4E6D-8094-602ED859ED9C}" dt="2023-12-07T10:39:01.812" v="113"/>
          <ac:spMkLst>
            <pc:docMk/>
            <pc:sldMk cId="0" sldId="260"/>
            <ac:spMk id="113" creationId="{00000000-0000-0000-0000-000000000000}"/>
          </ac:spMkLst>
        </pc:spChg>
        <pc:spChg chg="mod">
          <ac:chgData name="Luke Lim" userId="645415c8849759bd" providerId="LiveId" clId="{DCA66440-A821-4E6D-8094-602ED859ED9C}" dt="2023-12-07T10:39:17.207" v="114" actId="164"/>
          <ac:spMkLst>
            <pc:docMk/>
            <pc:sldMk cId="0" sldId="260"/>
            <ac:spMk id="114" creationId="{00000000-0000-0000-0000-000000000000}"/>
          </ac:spMkLst>
        </pc:spChg>
        <pc:spChg chg="del">
          <ac:chgData name="Luke Lim" userId="645415c8849759bd" providerId="LiveId" clId="{DCA66440-A821-4E6D-8094-602ED859ED9C}" dt="2023-12-07T10:38:33.852" v="79" actId="478"/>
          <ac:spMkLst>
            <pc:docMk/>
            <pc:sldMk cId="0" sldId="260"/>
            <ac:spMk id="115" creationId="{00000000-0000-0000-0000-000000000000}"/>
          </ac:spMkLst>
        </pc:spChg>
        <pc:spChg chg="del">
          <ac:chgData name="Luke Lim" userId="645415c8849759bd" providerId="LiveId" clId="{DCA66440-A821-4E6D-8094-602ED859ED9C}" dt="2023-12-07T10:38:34.385" v="80" actId="478"/>
          <ac:spMkLst>
            <pc:docMk/>
            <pc:sldMk cId="0" sldId="260"/>
            <ac:spMk id="116" creationId="{00000000-0000-0000-0000-000000000000}"/>
          </ac:spMkLst>
        </pc:spChg>
        <pc:spChg chg="del">
          <ac:chgData name="Luke Lim" userId="645415c8849759bd" providerId="LiveId" clId="{DCA66440-A821-4E6D-8094-602ED859ED9C}" dt="2023-12-07T10:38:34.990" v="81" actId="478"/>
          <ac:spMkLst>
            <pc:docMk/>
            <pc:sldMk cId="0" sldId="260"/>
            <ac:spMk id="117" creationId="{00000000-0000-0000-0000-000000000000}"/>
          </ac:spMkLst>
        </pc:spChg>
        <pc:grpChg chg="add mod">
          <ac:chgData name="Luke Lim" userId="645415c8849759bd" providerId="LiveId" clId="{DCA66440-A821-4E6D-8094-602ED859ED9C}" dt="2023-12-07T10:39:22.481" v="116" actId="1076"/>
          <ac:grpSpMkLst>
            <pc:docMk/>
            <pc:sldMk cId="0" sldId="260"/>
            <ac:grpSpMk id="5" creationId="{A70F4452-F8CE-1296-7FF1-7D889B456645}"/>
          </ac:grpSpMkLst>
        </pc:grpChg>
        <pc:picChg chg="mod">
          <ac:chgData name="Luke Lim" userId="645415c8849759bd" providerId="LiveId" clId="{DCA66440-A821-4E6D-8094-602ED859ED9C}" dt="2023-12-07T10:39:17.207" v="114" actId="164"/>
          <ac:picMkLst>
            <pc:docMk/>
            <pc:sldMk cId="0" sldId="260"/>
            <ac:picMk id="112" creationId="{00000000-0000-0000-0000-000000000000}"/>
          </ac:picMkLst>
        </pc:picChg>
      </pc:sldChg>
      <pc:sldChg chg="addSp delSp modSp mod">
        <pc:chgData name="Luke Lim" userId="645415c8849759bd" providerId="LiveId" clId="{DCA66440-A821-4E6D-8094-602ED859ED9C}" dt="2023-12-07T10:56:30.390" v="614" actId="1037"/>
        <pc:sldMkLst>
          <pc:docMk/>
          <pc:sldMk cId="0" sldId="261"/>
        </pc:sldMkLst>
        <pc:spChg chg="add del mod">
          <ac:chgData name="Luke Lim" userId="645415c8849759bd" providerId="LiveId" clId="{DCA66440-A821-4E6D-8094-602ED859ED9C}" dt="2023-12-07T10:45:27.442" v="446"/>
          <ac:spMkLst>
            <pc:docMk/>
            <pc:sldMk cId="0" sldId="261"/>
            <ac:spMk id="2" creationId="{7C9C791A-4DE8-4F06-D56D-801ACB86683A}"/>
          </ac:spMkLst>
        </pc:spChg>
        <pc:spChg chg="add mod">
          <ac:chgData name="Luke Lim" userId="645415c8849759bd" providerId="LiveId" clId="{DCA66440-A821-4E6D-8094-602ED859ED9C}" dt="2023-12-07T10:46:49.421" v="486" actId="14100"/>
          <ac:spMkLst>
            <pc:docMk/>
            <pc:sldMk cId="0" sldId="261"/>
            <ac:spMk id="3" creationId="{67657800-DE8C-2376-A33A-0950AD1408C5}"/>
          </ac:spMkLst>
        </pc:spChg>
        <pc:spChg chg="add mod">
          <ac:chgData name="Luke Lim" userId="645415c8849759bd" providerId="LiveId" clId="{DCA66440-A821-4E6D-8094-602ED859ED9C}" dt="2023-12-07T10:55:54.589" v="599" actId="1076"/>
          <ac:spMkLst>
            <pc:docMk/>
            <pc:sldMk cId="0" sldId="261"/>
            <ac:spMk id="4" creationId="{B44E8EC4-0F3C-2CD0-DAC5-833BA38CB0C4}"/>
          </ac:spMkLst>
        </pc:spChg>
        <pc:spChg chg="add mod">
          <ac:chgData name="Luke Lim" userId="645415c8849759bd" providerId="LiveId" clId="{DCA66440-A821-4E6D-8094-602ED859ED9C}" dt="2023-12-07T10:47:35.527" v="514" actId="1076"/>
          <ac:spMkLst>
            <pc:docMk/>
            <pc:sldMk cId="0" sldId="261"/>
            <ac:spMk id="5" creationId="{44FB7A05-1D07-16ED-2E27-B32279AD9A12}"/>
          </ac:spMkLst>
        </pc:spChg>
        <pc:spChg chg="del">
          <ac:chgData name="Luke Lim" userId="645415c8849759bd" providerId="LiveId" clId="{DCA66440-A821-4E6D-8094-602ED859ED9C}" dt="2023-12-07T10:45:29.876" v="447" actId="478"/>
          <ac:spMkLst>
            <pc:docMk/>
            <pc:sldMk cId="0" sldId="261"/>
            <ac:spMk id="123" creationId="{00000000-0000-0000-0000-000000000000}"/>
          </ac:spMkLst>
        </pc:spChg>
        <pc:grpChg chg="add mod">
          <ac:chgData name="Luke Lim" userId="645415c8849759bd" providerId="LiveId" clId="{DCA66440-A821-4E6D-8094-602ED859ED9C}" dt="2023-12-07T10:56:19.738" v="606" actId="1076"/>
          <ac:grpSpMkLst>
            <pc:docMk/>
            <pc:sldMk cId="0" sldId="261"/>
            <ac:grpSpMk id="22" creationId="{6E5ADF28-A774-D755-4BAB-29EAAD368061}"/>
          </ac:grpSpMkLst>
        </pc:grpChg>
        <pc:grpChg chg="add mod">
          <ac:chgData name="Luke Lim" userId="645415c8849759bd" providerId="LiveId" clId="{DCA66440-A821-4E6D-8094-602ED859ED9C}" dt="2023-12-07T10:56:30.390" v="614" actId="1037"/>
          <ac:grpSpMkLst>
            <pc:docMk/>
            <pc:sldMk cId="0" sldId="261"/>
            <ac:grpSpMk id="23" creationId="{4B3DE9DA-C3A5-1C19-2BFB-AE43E54C69E5}"/>
          </ac:grpSpMkLst>
        </pc:grpChg>
        <pc:picChg chg="add mod">
          <ac:chgData name="Luke Lim" userId="645415c8849759bd" providerId="LiveId" clId="{DCA66440-A821-4E6D-8094-602ED859ED9C}" dt="2023-12-07T10:55:56.617" v="600" actId="164"/>
          <ac:picMkLst>
            <pc:docMk/>
            <pc:sldMk cId="0" sldId="261"/>
            <ac:picMk id="7" creationId="{8C47A900-4A29-F51A-5874-0DB57408A7E2}"/>
          </ac:picMkLst>
        </pc:picChg>
        <pc:picChg chg="add mod">
          <ac:chgData name="Luke Lim" userId="645415c8849759bd" providerId="LiveId" clId="{DCA66440-A821-4E6D-8094-602ED859ED9C}" dt="2023-12-07T10:55:56.617" v="600" actId="164"/>
          <ac:picMkLst>
            <pc:docMk/>
            <pc:sldMk cId="0" sldId="261"/>
            <ac:picMk id="9" creationId="{87C8E397-F076-892C-3649-907C914AE089}"/>
          </ac:picMkLst>
        </pc:picChg>
        <pc:picChg chg="add mod">
          <ac:chgData name="Luke Lim" userId="645415c8849759bd" providerId="LiveId" clId="{DCA66440-A821-4E6D-8094-602ED859ED9C}" dt="2023-12-07T10:55:56.617" v="600" actId="164"/>
          <ac:picMkLst>
            <pc:docMk/>
            <pc:sldMk cId="0" sldId="261"/>
            <ac:picMk id="11" creationId="{49AEF696-D38D-6286-4636-1C30112FF5FD}"/>
          </ac:picMkLst>
        </pc:picChg>
        <pc:picChg chg="add mod">
          <ac:chgData name="Luke Lim" userId="645415c8849759bd" providerId="LiveId" clId="{DCA66440-A821-4E6D-8094-602ED859ED9C}" dt="2023-12-07T10:55:56.617" v="600" actId="164"/>
          <ac:picMkLst>
            <pc:docMk/>
            <pc:sldMk cId="0" sldId="261"/>
            <ac:picMk id="13" creationId="{EBFE85AE-70C6-2A86-F0A8-11F2E3F7D3A7}"/>
          </ac:picMkLst>
        </pc:picChg>
        <pc:picChg chg="add mod">
          <ac:chgData name="Luke Lim" userId="645415c8849759bd" providerId="LiveId" clId="{DCA66440-A821-4E6D-8094-602ED859ED9C}" dt="2023-12-07T10:56:12.737" v="604" actId="164"/>
          <ac:picMkLst>
            <pc:docMk/>
            <pc:sldMk cId="0" sldId="261"/>
            <ac:picMk id="15" creationId="{E6EECD48-398C-4A9A-6ED2-231953D2656A}"/>
          </ac:picMkLst>
        </pc:picChg>
        <pc:picChg chg="add mod">
          <ac:chgData name="Luke Lim" userId="645415c8849759bd" providerId="LiveId" clId="{DCA66440-A821-4E6D-8094-602ED859ED9C}" dt="2023-12-07T10:56:12.737" v="604" actId="164"/>
          <ac:picMkLst>
            <pc:docMk/>
            <pc:sldMk cId="0" sldId="261"/>
            <ac:picMk id="17" creationId="{1DE43302-3FE0-83A4-521F-99C290E85D0C}"/>
          </ac:picMkLst>
        </pc:picChg>
        <pc:picChg chg="add mod">
          <ac:chgData name="Luke Lim" userId="645415c8849759bd" providerId="LiveId" clId="{DCA66440-A821-4E6D-8094-602ED859ED9C}" dt="2023-12-07T10:56:12.737" v="604" actId="164"/>
          <ac:picMkLst>
            <pc:docMk/>
            <pc:sldMk cId="0" sldId="261"/>
            <ac:picMk id="19" creationId="{2B7BA959-5EEF-2C4A-9682-E625017932EC}"/>
          </ac:picMkLst>
        </pc:picChg>
        <pc:picChg chg="add mod">
          <ac:chgData name="Luke Lim" userId="645415c8849759bd" providerId="LiveId" clId="{DCA66440-A821-4E6D-8094-602ED859ED9C}" dt="2023-12-07T10:56:12.737" v="604" actId="164"/>
          <ac:picMkLst>
            <pc:docMk/>
            <pc:sldMk cId="0" sldId="261"/>
            <ac:picMk id="21" creationId="{BE75FC8D-FC90-73DB-B1CC-7430629519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318b024e5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6318b024e5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318b024e5_2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198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212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DCGAN에서 batch 128 / lr 0.0005로 변경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26318b024e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318b024e5_6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Epoch 1~110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학습을 나눠 시키는 과정에서 </a:t>
            </a:r>
            <a:r>
              <a:rPr lang="en-US" altLang="ko-KR" dirty="0"/>
              <a:t>loss log </a:t>
            </a:r>
            <a:r>
              <a:rPr lang="ko-KR" altLang="en-US" dirty="0"/>
              <a:t>유실됨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외 모델은 </a:t>
            </a:r>
            <a:r>
              <a:rPr lang="en-US" altLang="ko-KR" dirty="0"/>
              <a:t>loss </a:t>
            </a:r>
            <a:r>
              <a:rPr lang="ko-KR" altLang="en-US" dirty="0"/>
              <a:t>값이 수렴하는 양상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g26318b024e5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318b024e5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HP Tuning 방법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batch size, LR 조정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lr 스케줄러 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102" name="Google Shape;102;g26318b024e5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318b024e5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</a:t>
            </a:r>
            <a:r>
              <a:rPr lang="en-US" altLang="ko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DCGAN</a:t>
            </a:r>
            <a:r>
              <a:rPr lang="ko-KR" altLang="en-US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lang="en-US" altLang="ko" sz="11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nn.Upsample</a:t>
            </a:r>
            <a:r>
              <a:rPr lang="en-US" altLang="ko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부분을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nn.ConvTranspose2d </a:t>
            </a:r>
            <a:r>
              <a:rPr lang="ko-KR" altLang="en-US" sz="11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변경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g26318b024e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318b024e5_2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6318b024e5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2241550" y="2133599"/>
            <a:ext cx="4629150" cy="46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NanumGothicExtraBold"/>
              <a:buNone/>
              <a:defRPr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564606" y="2599135"/>
            <a:ext cx="40100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 b="1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7886700" cy="406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219800" y="39425"/>
            <a:ext cx="49140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218414" y="50801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GothicExtraBold"/>
              <a:buNone/>
              <a:defRPr sz="2100" i="0" u="none" strike="noStrike" cap="none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7886700" cy="406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ECFF"/>
              </a:buClr>
              <a:buSzPts val="3000"/>
              <a:buFont typeface="Nanum Gothic"/>
              <a:buChar char="•"/>
              <a:defRPr sz="3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9E4FF"/>
              </a:buClr>
              <a:buSzPts val="2700"/>
              <a:buFont typeface="Nanum Gothic"/>
              <a:buChar char="•"/>
              <a:defRPr sz="27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DCFF"/>
              </a:buClr>
              <a:buSzPts val="2400"/>
              <a:buFont typeface="Nanum Gothic"/>
              <a:buChar char="•"/>
              <a:defRPr sz="2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D4FF"/>
              </a:buClr>
              <a:buSzPts val="2100"/>
              <a:buFont typeface="Nanum Gothic"/>
              <a:buChar char="•"/>
              <a:defRPr sz="21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Nanum Gothic"/>
              <a:buChar char="•"/>
              <a:defRPr sz="21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2241550" y="2133599"/>
            <a:ext cx="4629150" cy="46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GAN을 이용한 얼굴 마스크 이미지 생성</a:t>
            </a:r>
            <a:endParaRPr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2564606" y="2599135"/>
            <a:ext cx="40100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2조 – 고세규 , 김수, 윤세환, 임동주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" name="Google Shape;80;p17">
            <a:extLst>
              <a:ext uri="{FF2B5EF4-FFF2-40B4-BE49-F238E27FC236}">
                <a16:creationId xmlns:a16="http://schemas.microsoft.com/office/drawing/2014/main" id="{060DC90B-5572-C293-0163-B295D599CBB6}"/>
              </a:ext>
            </a:extLst>
          </p:cNvPr>
          <p:cNvSpPr txBox="1">
            <a:spLocks/>
          </p:cNvSpPr>
          <p:nvPr/>
        </p:nvSpPr>
        <p:spPr>
          <a:xfrm>
            <a:off x="7162021" y="4314305"/>
            <a:ext cx="1981979" cy="75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ECFF"/>
              </a:buClr>
              <a:buSzPts val="800"/>
              <a:buFont typeface="Nanum Gothic"/>
              <a:buNone/>
              <a:defRPr sz="8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400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9E4FF"/>
              </a:buClr>
              <a:buSzPts val="1500"/>
              <a:buFont typeface="Nanum Gothic"/>
              <a:buNone/>
              <a:defRPr sz="1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810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DCFF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619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D4FF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619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ko-KR" sz="4400" b="0" dirty="0">
                <a:solidFill>
                  <a:schemeClr val="bg1"/>
                </a:solidFill>
                <a:latin typeface="NanumGothicExtraBold"/>
                <a:ea typeface="NanumGothicExtraBold"/>
                <a:sym typeface="NanumGothicExtraBold"/>
              </a:rPr>
              <a:t>hoT6</a:t>
            </a:r>
            <a:endParaRPr lang="ko-KR" altLang="en-US" sz="4400" b="0" dirty="0">
              <a:solidFill>
                <a:schemeClr val="bg1"/>
              </a:solidFill>
              <a:latin typeface="NanumGothicExtraBold"/>
              <a:ea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 title="Chart"/>
          <p:cNvPicPr preferRelativeResize="0"/>
          <p:nvPr/>
        </p:nvPicPr>
        <p:blipFill rotWithShape="1">
          <a:blip r:embed="rId3">
            <a:alphaModFix/>
          </a:blip>
          <a:srcRect r="5526"/>
          <a:stretch/>
        </p:blipFill>
        <p:spPr>
          <a:xfrm>
            <a:off x="1951551" y="868175"/>
            <a:ext cx="6563800" cy="21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나만의 모델을 만들어 학습 및 평가하기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7886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ko-KR" altLang="en-US" b="1" dirty="0"/>
              <a:t>모델 </a:t>
            </a:r>
            <a:r>
              <a:rPr lang="ko" b="1" dirty="0"/>
              <a:t>점수</a:t>
            </a:r>
            <a:endParaRPr dirty="0"/>
          </a:p>
        </p:txBody>
      </p:sp>
      <p:graphicFrame>
        <p:nvGraphicFramePr>
          <p:cNvPr id="88" name="Google Shape;88;p18"/>
          <p:cNvGraphicFramePr/>
          <p:nvPr>
            <p:extLst>
              <p:ext uri="{D42A27DB-BD31-4B8C-83A1-F6EECF244321}">
                <p14:modId xmlns:p14="http://schemas.microsoft.com/office/powerpoint/2010/main" val="3387390670"/>
              </p:ext>
            </p:extLst>
          </p:nvPr>
        </p:nvGraphicFramePr>
        <p:xfrm>
          <a:off x="985063" y="2788650"/>
          <a:ext cx="7470375" cy="2173590"/>
        </p:xfrm>
        <a:graphic>
          <a:graphicData uri="http://schemas.openxmlformats.org/drawingml/2006/table">
            <a:tbl>
              <a:tblPr>
                <a:noFill/>
                <a:tableStyleId>{732E714F-2B87-4E90-971C-4CA135EB4477}</a:tableStyleId>
              </a:tblPr>
              <a:tblGrid>
                <a:gridCol w="149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모델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DCGAN</a:t>
                      </a:r>
                      <a:br>
                        <a:rPr lang="ko" sz="1200"/>
                      </a:br>
                      <a:r>
                        <a:rPr lang="ko" sz="1200"/>
                        <a:t>+ HP tuning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WGAN-DIV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Traditional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WGAN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DCGAN + ConvTranspose2d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마스크 미착용 FID 점수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201.12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163.10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223.88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166.59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마스크 착용 FID 점수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203.17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242.71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279.21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100.43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최종 점수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404.29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405.81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503.09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 dirty="0">
                          <a:solidFill>
                            <a:srgbClr val="FF0000"/>
                          </a:solidFill>
                        </a:rPr>
                        <a:t>267.02</a:t>
                      </a:r>
                      <a:endParaRPr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8"/>
          <p:cNvSpPr/>
          <p:nvPr/>
        </p:nvSpPr>
        <p:spPr>
          <a:xfrm>
            <a:off x="6961375" y="764750"/>
            <a:ext cx="1530300" cy="4187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프, 라인, 도표이(가) 표시된 사진">
            <a:extLst>
              <a:ext uri="{FF2B5EF4-FFF2-40B4-BE49-F238E27FC236}">
                <a16:creationId xmlns:a16="http://schemas.microsoft.com/office/drawing/2014/main" id="{018FD027-7810-E773-70A4-213CA730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99" y="2951675"/>
            <a:ext cx="2675749" cy="1911250"/>
          </a:xfrm>
          <a:prstGeom prst="rect">
            <a:avLst/>
          </a:prstGeom>
        </p:spPr>
      </p:pic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4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나만의 모델을 만들어 학습 및 평가하기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7886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ko" b="1"/>
              <a:t>Loss 추이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l="1203" t="6533" r="6229"/>
          <a:stretch/>
        </p:blipFill>
        <p:spPr>
          <a:xfrm>
            <a:off x="2031100" y="1165500"/>
            <a:ext cx="2476975" cy="17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5">
            <a:alphaModFix/>
          </a:blip>
          <a:srcRect l="6216" t="4960" r="6225" b="-4960"/>
          <a:stretch/>
        </p:blipFill>
        <p:spPr>
          <a:xfrm>
            <a:off x="4657475" y="1129775"/>
            <a:ext cx="2342884" cy="19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6">
            <a:alphaModFix/>
          </a:blip>
          <a:srcRect l="3194" t="6907"/>
          <a:stretch/>
        </p:blipFill>
        <p:spPr>
          <a:xfrm>
            <a:off x="2092975" y="3041025"/>
            <a:ext cx="2564501" cy="19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4566473" y="3033600"/>
            <a:ext cx="2520600" cy="182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나만의 모델을 만들어 학습 및 평가하기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628650" y="571500"/>
            <a:ext cx="7886700" cy="4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ko" sz="2900" b="1" dirty="0"/>
              <a:t>전략</a:t>
            </a:r>
            <a:endParaRPr sz="2900" b="1" dirty="0"/>
          </a:p>
          <a:p>
            <a:pPr marL="520700" lvl="1" indent="-1651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600"/>
              <a:buChar char="•"/>
            </a:pPr>
            <a:r>
              <a:rPr lang="ko" sz="2600" dirty="0"/>
              <a:t>모델</a:t>
            </a:r>
            <a:r>
              <a:rPr lang="en-US" altLang="ko" sz="2600" dirty="0"/>
              <a:t> </a:t>
            </a:r>
            <a:r>
              <a:rPr lang="ko-KR" altLang="en-US" sz="2600" dirty="0"/>
              <a:t>정보</a:t>
            </a:r>
            <a:endParaRPr sz="2600" dirty="0"/>
          </a:p>
          <a:p>
            <a:pPr marL="863600" lvl="2" indent="-2349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300"/>
              <a:buChar char="•"/>
            </a:pPr>
            <a:r>
              <a:rPr lang="en-US" altLang="ko" sz="2000" b="1" dirty="0"/>
              <a:t>Model: </a:t>
            </a:r>
            <a:r>
              <a:rPr lang="ko" sz="2000" b="1" dirty="0"/>
              <a:t>DCGAN + ConvTranspose2d</a:t>
            </a:r>
            <a:endParaRPr sz="2000" b="1" dirty="0"/>
          </a:p>
          <a:p>
            <a:pPr marL="863600" lvl="2" indent="-2349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300"/>
              <a:buChar char="•"/>
            </a:pPr>
            <a:r>
              <a:rPr lang="ko" sz="2000" dirty="0"/>
              <a:t>Batch size: 64</a:t>
            </a:r>
            <a:endParaRPr sz="2000" dirty="0"/>
          </a:p>
          <a:p>
            <a:pPr marL="863600" lvl="2" indent="-2349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300"/>
              <a:buChar char="•"/>
            </a:pPr>
            <a:r>
              <a:rPr lang="ko" sz="2000" dirty="0"/>
              <a:t>Learning rate:  0.0002 (25 epoch마다 절반씩 감소)</a:t>
            </a:r>
            <a:endParaRPr sz="2000" dirty="0"/>
          </a:p>
          <a:p>
            <a:pPr marL="863600" lvl="2" indent="-2349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300"/>
              <a:buChar char="•"/>
            </a:pPr>
            <a:r>
              <a:rPr lang="ko" sz="2000" dirty="0"/>
              <a:t>Epoch: 13</a:t>
            </a:r>
            <a:r>
              <a:rPr lang="en-US" altLang="ko" sz="2000" dirty="0"/>
              <a:t>5</a:t>
            </a:r>
            <a:endParaRPr sz="2000" dirty="0"/>
          </a:p>
          <a:p>
            <a:pPr marL="52070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900" dirty="0"/>
          </a:p>
          <a:p>
            <a:pPr marL="520700" lvl="1" indent="-1651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600"/>
              <a:buChar char="•"/>
            </a:pPr>
            <a:r>
              <a:rPr lang="ko-KR" altLang="en-US" sz="2600" dirty="0"/>
              <a:t>학습 전략</a:t>
            </a:r>
            <a:r>
              <a:rPr lang="ko" sz="2600" dirty="0"/>
              <a:t> </a:t>
            </a:r>
            <a:endParaRPr sz="2600" dirty="0"/>
          </a:p>
          <a:p>
            <a:pPr marL="863600" lvl="2" indent="-234950">
              <a:buSzPts val="2300"/>
            </a:pPr>
            <a:r>
              <a:rPr lang="en-US" altLang="ko" sz="2000" dirty="0"/>
              <a:t>Generator </a:t>
            </a:r>
            <a:r>
              <a:rPr lang="ko-KR" altLang="en-US" sz="2000" dirty="0"/>
              <a:t>학습 시</a:t>
            </a:r>
            <a:r>
              <a:rPr lang="ko" altLang="en-US" sz="2000" dirty="0"/>
              <a:t> </a:t>
            </a:r>
            <a:r>
              <a:rPr lang="ko-KR" altLang="en-US" sz="2000" dirty="0"/>
              <a:t>이미지의 </a:t>
            </a:r>
            <a:r>
              <a:rPr lang="ko" altLang="en-US" sz="2000" dirty="0"/>
              <a:t>크기를 키우는 과정에서 단순히 </a:t>
            </a:r>
            <a:r>
              <a:rPr lang="en-US" altLang="ko" sz="2000" b="1" dirty="0" err="1"/>
              <a:t>UpSampling</a:t>
            </a:r>
            <a:r>
              <a:rPr lang="ko" altLang="en-US" sz="2000" b="1" dirty="0"/>
              <a:t>을 사용할 경우 정보의 손실이 많이 발생할 수 있다고 판단</a:t>
            </a:r>
            <a:r>
              <a:rPr lang="ko" altLang="en-US" sz="2000" dirty="0"/>
              <a:t>되어 </a:t>
            </a:r>
            <a:r>
              <a:rPr lang="en-US" altLang="ko" sz="2000" b="1" dirty="0"/>
              <a:t>ConvTranspose2d</a:t>
            </a:r>
            <a:r>
              <a:rPr lang="ko-KR" altLang="en-US" sz="2000" b="1" dirty="0"/>
              <a:t>로 대체</a:t>
            </a:r>
            <a:endParaRPr sz="2000" b="1" dirty="0"/>
          </a:p>
          <a:p>
            <a:pPr marL="863600" lvl="2" indent="-234950">
              <a:buSzPts val="2300"/>
            </a:pPr>
            <a:r>
              <a:rPr lang="ko" altLang="en-US" sz="2000" dirty="0"/>
              <a:t>어느정도 학습이 진행된 상태에서도 높은 </a:t>
            </a:r>
            <a:r>
              <a:rPr lang="en-US" altLang="ko" sz="2000" dirty="0"/>
              <a:t>learning rate</a:t>
            </a:r>
            <a:r>
              <a:rPr lang="ko-KR" altLang="en-US" sz="2000" dirty="0"/>
              <a:t>를</a:t>
            </a:r>
            <a:r>
              <a:rPr lang="ko" altLang="en-US" sz="2000" dirty="0"/>
              <a:t> 유지할 경우</a:t>
            </a:r>
            <a:r>
              <a:rPr lang="en-US" altLang="ko" sz="2000" dirty="0"/>
              <a:t>,</a:t>
            </a:r>
            <a:r>
              <a:rPr lang="ko" altLang="en-US" sz="2000" dirty="0"/>
              <a:t> 이미지 생성 과정에서 수렴하지 않고 발산하게 될 수도 있다고 판단하여 </a:t>
            </a:r>
            <a:r>
              <a:rPr lang="en-US" altLang="ko" sz="2000" b="1" dirty="0"/>
              <a:t>learning rate decay </a:t>
            </a:r>
            <a:r>
              <a:rPr lang="ko" altLang="en-US" sz="2000" b="1" dirty="0"/>
              <a:t>사용</a:t>
            </a:r>
            <a:endParaRPr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나만의 모델을 만들어 학습 및 평가하기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7886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ko" b="1" dirty="0"/>
              <a:t>Code</a:t>
            </a:r>
            <a:endParaRPr b="1" dirty="0"/>
          </a:p>
          <a:p>
            <a:pPr marL="52070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700"/>
              <a:buNone/>
            </a:pPr>
            <a:endParaRPr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0F4452-F8CE-1296-7FF1-7D889B456645}"/>
              </a:ext>
            </a:extLst>
          </p:cNvPr>
          <p:cNvGrpSpPr/>
          <p:nvPr/>
        </p:nvGrpSpPr>
        <p:grpSpPr>
          <a:xfrm>
            <a:off x="1658392" y="1240534"/>
            <a:ext cx="5827215" cy="3520297"/>
            <a:chOff x="2238675" y="1179575"/>
            <a:chExt cx="4666676" cy="2819200"/>
          </a:xfrm>
        </p:grpSpPr>
        <p:pic>
          <p:nvPicPr>
            <p:cNvPr id="112" name="Google Shape;112;p21"/>
            <p:cNvPicPr preferRelativeResize="0"/>
            <p:nvPr/>
          </p:nvPicPr>
          <p:blipFill rotWithShape="1">
            <a:blip r:embed="rId3">
              <a:alphaModFix/>
            </a:blip>
            <a:srcRect b="20735"/>
            <a:stretch/>
          </p:blipFill>
          <p:spPr>
            <a:xfrm>
              <a:off x="2238675" y="1179575"/>
              <a:ext cx="4666676" cy="28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2659307" y="2222400"/>
              <a:ext cx="2568099" cy="90900"/>
            </a:xfrm>
            <a:prstGeom prst="roundRect">
              <a:avLst>
                <a:gd name="adj" fmla="val 16667"/>
              </a:avLst>
            </a:prstGeom>
            <a:solidFill>
              <a:srgbClr val="E27878">
                <a:alpha val="47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" name="Google Shape;114;p21">
              <a:extLst>
                <a:ext uri="{FF2B5EF4-FFF2-40B4-BE49-F238E27FC236}">
                  <a16:creationId xmlns:a16="http://schemas.microsoft.com/office/drawing/2014/main" id="{FB31839D-961B-2346-1BE3-5AAD74CC27A1}"/>
                </a:ext>
              </a:extLst>
            </p:cNvPr>
            <p:cNvSpPr/>
            <p:nvPr/>
          </p:nvSpPr>
          <p:spPr>
            <a:xfrm>
              <a:off x="2659307" y="2606816"/>
              <a:ext cx="2568099" cy="90900"/>
            </a:xfrm>
            <a:prstGeom prst="roundRect">
              <a:avLst>
                <a:gd name="adj" fmla="val 16667"/>
              </a:avLst>
            </a:prstGeom>
            <a:solidFill>
              <a:srgbClr val="E27878">
                <a:alpha val="47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" name="Google Shape;114;p21">
              <a:extLst>
                <a:ext uri="{FF2B5EF4-FFF2-40B4-BE49-F238E27FC236}">
                  <a16:creationId xmlns:a16="http://schemas.microsoft.com/office/drawing/2014/main" id="{C9E7082A-D0E2-DF91-59CB-28DA260ED7C0}"/>
                </a:ext>
              </a:extLst>
            </p:cNvPr>
            <p:cNvSpPr/>
            <p:nvPr/>
          </p:nvSpPr>
          <p:spPr>
            <a:xfrm>
              <a:off x="2659307" y="2992088"/>
              <a:ext cx="2568099" cy="90900"/>
            </a:xfrm>
            <a:prstGeom prst="roundRect">
              <a:avLst>
                <a:gd name="adj" fmla="val 16667"/>
              </a:avLst>
            </a:prstGeom>
            <a:solidFill>
              <a:srgbClr val="E27878">
                <a:alpha val="47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" name="Google Shape;114;p21">
              <a:extLst>
                <a:ext uri="{FF2B5EF4-FFF2-40B4-BE49-F238E27FC236}">
                  <a16:creationId xmlns:a16="http://schemas.microsoft.com/office/drawing/2014/main" id="{20D8B713-B1D7-A068-5830-57438A84BE6B}"/>
                </a:ext>
              </a:extLst>
            </p:cNvPr>
            <p:cNvSpPr/>
            <p:nvPr/>
          </p:nvSpPr>
          <p:spPr>
            <a:xfrm>
              <a:off x="2659307" y="3382162"/>
              <a:ext cx="2568099" cy="90900"/>
            </a:xfrm>
            <a:prstGeom prst="roundRect">
              <a:avLst>
                <a:gd name="adj" fmla="val 16667"/>
              </a:avLst>
            </a:prstGeom>
            <a:solidFill>
              <a:srgbClr val="E27878">
                <a:alpha val="47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18414" y="34333"/>
            <a:ext cx="491390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나만의 모델을 만들어 학습 및 평가하기</a:t>
            </a:r>
            <a:endParaRPr/>
          </a:p>
        </p:txBody>
      </p:sp>
      <p:sp>
        <p:nvSpPr>
          <p:cNvPr id="3" name="Google Shape;111;p21">
            <a:extLst>
              <a:ext uri="{FF2B5EF4-FFF2-40B4-BE49-F238E27FC236}">
                <a16:creationId xmlns:a16="http://schemas.microsoft.com/office/drawing/2014/main" id="{67657800-DE8C-2376-A33A-0950AD140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571503"/>
            <a:ext cx="2907030" cy="65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ko-KR" altLang="en-US" b="1" dirty="0"/>
              <a:t>출력 예시</a:t>
            </a:r>
            <a:endParaRPr b="1" dirty="0"/>
          </a:p>
          <a:p>
            <a:pPr marL="52070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700"/>
              <a:buNone/>
            </a:pPr>
            <a:endParaRPr b="1" dirty="0"/>
          </a:p>
        </p:txBody>
      </p: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B44E8EC4-0F3C-2CD0-DAC5-833BA38CB0C4}"/>
              </a:ext>
            </a:extLst>
          </p:cNvPr>
          <p:cNvSpPr txBox="1">
            <a:spLocks/>
          </p:cNvSpPr>
          <p:nvPr/>
        </p:nvSpPr>
        <p:spPr>
          <a:xfrm>
            <a:off x="1234440" y="1131533"/>
            <a:ext cx="2907030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ECFF"/>
              </a:buClr>
              <a:buSzPts val="1400"/>
              <a:buFont typeface="Nanum Gothic"/>
              <a:buChar char="•"/>
              <a:defRPr sz="3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9E4FF"/>
              </a:buClr>
              <a:buSzPts val="1400"/>
              <a:buFont typeface="Nanum Gothic"/>
              <a:buChar char="•"/>
              <a:defRPr sz="27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DCFF"/>
              </a:buClr>
              <a:buSzPts val="1400"/>
              <a:buFont typeface="Nanum Gothic"/>
              <a:buChar char="•"/>
              <a:defRPr sz="2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D4FF"/>
              </a:buClr>
              <a:buSzPts val="1400"/>
              <a:buFont typeface="Nanum Gothic"/>
              <a:buChar char="•"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400"/>
              <a:buFont typeface="Nanum Gothic"/>
              <a:buChar char="•"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spcBef>
                <a:spcPts val="0"/>
              </a:spcBef>
              <a:buSzPts val="3000"/>
              <a:buNone/>
            </a:pPr>
            <a:r>
              <a:rPr lang="en-US" altLang="ko-KR" sz="1800" b="1" dirty="0"/>
              <a:t>Without Mask</a:t>
            </a:r>
            <a:endParaRPr lang="ko-KR" altLang="en-US" sz="1600" b="1" dirty="0"/>
          </a:p>
        </p:txBody>
      </p:sp>
      <p:sp>
        <p:nvSpPr>
          <p:cNvPr id="5" name="Google Shape;111;p21">
            <a:extLst>
              <a:ext uri="{FF2B5EF4-FFF2-40B4-BE49-F238E27FC236}">
                <a16:creationId xmlns:a16="http://schemas.microsoft.com/office/drawing/2014/main" id="{44FB7A05-1D07-16ED-2E27-B32279AD9A12}"/>
              </a:ext>
            </a:extLst>
          </p:cNvPr>
          <p:cNvSpPr txBox="1">
            <a:spLocks/>
          </p:cNvSpPr>
          <p:nvPr/>
        </p:nvSpPr>
        <p:spPr>
          <a:xfrm>
            <a:off x="4572000" y="1131533"/>
            <a:ext cx="2907030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ECFF"/>
              </a:buClr>
              <a:buSzPts val="1400"/>
              <a:buFont typeface="Nanum Gothic"/>
              <a:buChar char="•"/>
              <a:defRPr sz="3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9E4FF"/>
              </a:buClr>
              <a:buSzPts val="1400"/>
              <a:buFont typeface="Nanum Gothic"/>
              <a:buChar char="•"/>
              <a:defRPr sz="27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DCFF"/>
              </a:buClr>
              <a:buSzPts val="1400"/>
              <a:buFont typeface="Nanum Gothic"/>
              <a:buChar char="•"/>
              <a:defRPr sz="2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D4FF"/>
              </a:buClr>
              <a:buSzPts val="1400"/>
              <a:buFont typeface="Nanum Gothic"/>
              <a:buChar char="•"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400"/>
              <a:buFont typeface="Nanum Gothic"/>
              <a:buChar char="•"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>
              <a:spcBef>
                <a:spcPts val="0"/>
              </a:spcBef>
              <a:buSzPts val="3000"/>
              <a:buNone/>
            </a:pPr>
            <a:r>
              <a:rPr lang="en-US" altLang="ko-KR" sz="1800" b="1" dirty="0"/>
              <a:t>With Mask</a:t>
            </a:r>
            <a:endParaRPr lang="ko-KR" altLang="en-US" sz="16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5ADF28-A774-D755-4BAB-29EAAD368061}"/>
              </a:ext>
            </a:extLst>
          </p:cNvPr>
          <p:cNvGrpSpPr/>
          <p:nvPr/>
        </p:nvGrpSpPr>
        <p:grpSpPr>
          <a:xfrm>
            <a:off x="1506379" y="1605897"/>
            <a:ext cx="2615739" cy="2615739"/>
            <a:chOff x="2383155" y="1862244"/>
            <a:chExt cx="1219200" cy="1219200"/>
          </a:xfrm>
        </p:grpSpPr>
        <p:pic>
          <p:nvPicPr>
            <p:cNvPr id="7" name="그림 6" descr="미소, 인간의 얼굴, 인물사진, 사람이(가) 표시된 사진&#10;&#10;자동 생성된 설명">
              <a:extLst>
                <a:ext uri="{FF2B5EF4-FFF2-40B4-BE49-F238E27FC236}">
                  <a16:creationId xmlns:a16="http://schemas.microsoft.com/office/drawing/2014/main" id="{8C47A900-4A29-F51A-5874-0DB57408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755" y="1862244"/>
              <a:ext cx="609600" cy="609600"/>
            </a:xfrm>
            <a:prstGeom prst="rect">
              <a:avLst/>
            </a:prstGeom>
          </p:spPr>
        </p:pic>
        <p:pic>
          <p:nvPicPr>
            <p:cNvPr id="9" name="그림 8" descr="미소, 인간의 얼굴, 사람, 인물사진이(가) 표시된 사진&#10;&#10;자동 생성된 설명">
              <a:extLst>
                <a:ext uri="{FF2B5EF4-FFF2-40B4-BE49-F238E27FC236}">
                  <a16:creationId xmlns:a16="http://schemas.microsoft.com/office/drawing/2014/main" id="{87C8E397-F076-892C-3649-907C914A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3155" y="2471844"/>
              <a:ext cx="609600" cy="609600"/>
            </a:xfrm>
            <a:prstGeom prst="rect">
              <a:avLst/>
            </a:prstGeom>
          </p:spPr>
        </p:pic>
        <p:pic>
          <p:nvPicPr>
            <p:cNvPr id="11" name="그림 10" descr="미소, 인간의 얼굴, 사람, 인물사진이(가) 표시된 사진&#10;&#10;자동 생성된 설명">
              <a:extLst>
                <a:ext uri="{FF2B5EF4-FFF2-40B4-BE49-F238E27FC236}">
                  <a16:creationId xmlns:a16="http://schemas.microsoft.com/office/drawing/2014/main" id="{49AEF696-D38D-6286-4636-1C30112F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3155" y="1862548"/>
              <a:ext cx="609600" cy="609600"/>
            </a:xfrm>
            <a:prstGeom prst="rect">
              <a:avLst/>
            </a:prstGeom>
          </p:spPr>
        </p:pic>
        <p:pic>
          <p:nvPicPr>
            <p:cNvPr id="13" name="그림 12" descr="미소, 인간의 얼굴, 인물사진, 사람이(가) 표시된 사진&#10;&#10;자동 생성된 설명">
              <a:extLst>
                <a:ext uri="{FF2B5EF4-FFF2-40B4-BE49-F238E27FC236}">
                  <a16:creationId xmlns:a16="http://schemas.microsoft.com/office/drawing/2014/main" id="{EBFE85AE-70C6-2A86-F0A8-11F2E3F7D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2755" y="2471844"/>
              <a:ext cx="609600" cy="6096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DE9DA-C3A5-1C19-2BFB-AE43E54C69E5}"/>
              </a:ext>
            </a:extLst>
          </p:cNvPr>
          <p:cNvGrpSpPr/>
          <p:nvPr/>
        </p:nvGrpSpPr>
        <p:grpSpPr>
          <a:xfrm>
            <a:off x="4820211" y="1601434"/>
            <a:ext cx="2615739" cy="2610208"/>
            <a:chOff x="5771803" y="1857780"/>
            <a:chExt cx="1219200" cy="1216622"/>
          </a:xfrm>
        </p:grpSpPr>
        <p:pic>
          <p:nvPicPr>
            <p:cNvPr id="15" name="그림 14" descr="사람, 인간의 얼굴, 흑백, 인물사진이(가) 표시된 사진&#10;&#10;자동 생성된 설명">
              <a:extLst>
                <a:ext uri="{FF2B5EF4-FFF2-40B4-BE49-F238E27FC236}">
                  <a16:creationId xmlns:a16="http://schemas.microsoft.com/office/drawing/2014/main" id="{E6EECD48-398C-4A9A-6ED2-231953D26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1403" y="2460338"/>
              <a:ext cx="609600" cy="609600"/>
            </a:xfrm>
            <a:prstGeom prst="rect">
              <a:avLst/>
            </a:prstGeom>
          </p:spPr>
        </p:pic>
        <p:pic>
          <p:nvPicPr>
            <p:cNvPr id="17" name="그림 16" descr="사람, 인간의 얼굴, 흑백, 인물사진이(가) 표시된 사진&#10;&#10;자동 생성된 설명">
              <a:extLst>
                <a:ext uri="{FF2B5EF4-FFF2-40B4-BE49-F238E27FC236}">
                  <a16:creationId xmlns:a16="http://schemas.microsoft.com/office/drawing/2014/main" id="{1DE43302-3FE0-83A4-521F-99C290E85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1403" y="1857780"/>
              <a:ext cx="609600" cy="609600"/>
            </a:xfrm>
            <a:prstGeom prst="rect">
              <a:avLst/>
            </a:prstGeom>
          </p:spPr>
        </p:pic>
        <p:pic>
          <p:nvPicPr>
            <p:cNvPr id="19" name="그림 18" descr="인간의 얼굴, 사람, 흑백, 여성이(가) 표시된 사진&#10;&#10;자동 생성된 설명">
              <a:extLst>
                <a:ext uri="{FF2B5EF4-FFF2-40B4-BE49-F238E27FC236}">
                  <a16:creationId xmlns:a16="http://schemas.microsoft.com/office/drawing/2014/main" id="{2B7BA959-5EEF-2C4A-9682-E62501793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71803" y="2464802"/>
              <a:ext cx="609600" cy="609600"/>
            </a:xfrm>
            <a:prstGeom prst="rect">
              <a:avLst/>
            </a:prstGeom>
          </p:spPr>
        </p:pic>
        <p:pic>
          <p:nvPicPr>
            <p:cNvPr id="21" name="그림 20" descr="사람, 흑백, 인물사진, 소녀이(가) 표시된 사진&#10;&#10;자동 생성된 설명">
              <a:extLst>
                <a:ext uri="{FF2B5EF4-FFF2-40B4-BE49-F238E27FC236}">
                  <a16:creationId xmlns:a16="http://schemas.microsoft.com/office/drawing/2014/main" id="{BE75FC8D-FC90-73DB-B1CC-74306295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1803" y="1862244"/>
              <a:ext cx="609600" cy="609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화면 슬라이드 쇼(16:9)</PresentationFormat>
  <Paragraphs>55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</vt:lpstr>
      <vt:lpstr>Nanum Gothic</vt:lpstr>
      <vt:lpstr>Malgun Gothic</vt:lpstr>
      <vt:lpstr>NanumGothicExtraBold</vt:lpstr>
      <vt:lpstr>Simple Light</vt:lpstr>
      <vt:lpstr>Office 테마</vt:lpstr>
      <vt:lpstr>GAN을 이용한 얼굴 마스크 이미지 생성</vt:lpstr>
      <vt:lpstr>나만의 모델을 만들어 학습 및 평가하기</vt:lpstr>
      <vt:lpstr>나만의 모델을 만들어 학습 및 평가하기</vt:lpstr>
      <vt:lpstr>나만의 모델을 만들어 학습 및 평가하기</vt:lpstr>
      <vt:lpstr>나만의 모델을 만들어 학습 및 평가하기</vt:lpstr>
      <vt:lpstr>나만의 모델을 만들어 학습 및 평가하기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GAN을 이용한 얼굴 마스크 이미지 생성</dc:title>
  <cp:lastModifiedBy>Luke Lim</cp:lastModifiedBy>
  <cp:revision>1</cp:revision>
  <dcterms:modified xsi:type="dcterms:W3CDTF">2023-12-07T10:56:32Z</dcterms:modified>
</cp:coreProperties>
</file>